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3"/>
  </p:notesMasterIdLst>
  <p:sldIdLst>
    <p:sldId id="277" r:id="rId2"/>
    <p:sldId id="258" r:id="rId3"/>
    <p:sldId id="278" r:id="rId4"/>
    <p:sldId id="306" r:id="rId5"/>
    <p:sldId id="263" r:id="rId6"/>
    <p:sldId id="270" r:id="rId7"/>
    <p:sldId id="260" r:id="rId8"/>
    <p:sldId id="307" r:id="rId9"/>
    <p:sldId id="308" r:id="rId10"/>
    <p:sldId id="309" r:id="rId11"/>
    <p:sldId id="310" r:id="rId12"/>
    <p:sldId id="311" r:id="rId13"/>
    <p:sldId id="313" r:id="rId14"/>
    <p:sldId id="315" r:id="rId15"/>
    <p:sldId id="314" r:id="rId16"/>
    <p:sldId id="316" r:id="rId17"/>
    <p:sldId id="317" r:id="rId18"/>
    <p:sldId id="318" r:id="rId19"/>
    <p:sldId id="319" r:id="rId20"/>
    <p:sldId id="320" r:id="rId21"/>
    <p:sldId id="32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ведение" id="{CB6BBEF7-9717-4733-A929-535518E6EBF6}">
          <p14:sldIdLst>
            <p14:sldId id="277"/>
            <p14:sldId id="258"/>
            <p14:sldId id="278"/>
            <p14:sldId id="306"/>
            <p14:sldId id="263"/>
            <p14:sldId id="270"/>
            <p14:sldId id="260"/>
            <p14:sldId id="307"/>
            <p14:sldId id="308"/>
            <p14:sldId id="309"/>
            <p14:sldId id="310"/>
            <p14:sldId id="311"/>
            <p14:sldId id="313"/>
            <p14:sldId id="315"/>
            <p14:sldId id="314"/>
            <p14:sldId id="316"/>
            <p14:sldId id="317"/>
            <p14:sldId id="318"/>
            <p14:sldId id="319"/>
            <p14:sldId id="320"/>
            <p14:sldId id="32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62" autoAdjust="0"/>
    <p:restoredTop sz="89825" autoAdjust="0"/>
  </p:normalViewPr>
  <p:slideViewPr>
    <p:cSldViewPr>
      <p:cViewPr varScale="1">
        <p:scale>
          <a:sx n="61" d="100"/>
          <a:sy n="61" d="100"/>
        </p:scale>
        <p:origin x="53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ru-RU" sz="1200"/>
            </a:lvl1pPr>
          </a:lstStyle>
          <a:p>
            <a:fld id="{00F830A1-3891-4B82-A120-081866556DA0}" type="datetimeFigureOut">
              <a:pPr/>
              <a:t>15.06.2023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ru-RU"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ru-RU" sz="1200"/>
            </a:lvl1pPr>
          </a:lstStyle>
          <a:p>
            <a:fld id="{58CC9574-A819-4FE4-99A7-1E27AD09ADC2}" type="slidenum">
              <a:pPr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0546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Эта </a:t>
            </a:r>
            <a:r>
              <a:rPr lang="ru-RU" dirty="0" smtClean="0"/>
              <a:t>презентация демонстрирует новые возможности PowerPoint. Ее рекомендуется просматривать в режиме показа слайдов. Эти слайды должны дать вам представление о том, какие эффектные презентации можно создать с помощью PowerPoint 2010.</a:t>
            </a:r>
          </a:p>
          <a:p>
            <a:endParaRPr lang="ru-RU" dirty="0" smtClean="0"/>
          </a:p>
          <a:p>
            <a:r>
              <a:rPr lang="ru-RU" dirty="0" smtClean="0"/>
              <a:t>Для доступа к другим образцам шаблонов перейдите на вкладку "Файл", а затем щелкните "Образцы слайдов" на вкладке "Создать".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0891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17155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CC9574-A819-4FE4-99A7-1E27AD09ADC2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45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33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51276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891980-0BF3-461C-95D4-87E094E9751C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4609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0548" y="20547"/>
            <a:ext cx="3498527" cy="282539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3503486" y="20548"/>
            <a:ext cx="5624418" cy="28254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0923" y="2818500"/>
            <a:ext cx="7668994" cy="2296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/>
          <a:stretch>
            <a:fillRect/>
          </a:stretch>
        </p:blipFill>
        <p:spPr>
          <a:xfrm>
            <a:off x="7662119" y="2819400"/>
            <a:ext cx="1461333" cy="2293850"/>
          </a:xfrm>
          <a:prstGeom prst="rect">
            <a:avLst/>
          </a:prstGeom>
        </p:spPr>
      </p:pic>
      <p:pic>
        <p:nvPicPr>
          <p:cNvPr id="11" name="Picture 10"/>
          <p:cNvPicPr>
            <a:picLocks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20548" y="5089818"/>
            <a:ext cx="9098280" cy="173736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8755230" y="2469776"/>
            <a:ext cx="304800" cy="152400"/>
          </a:xfrm>
          <a:prstGeom prst="rect">
            <a:avLst/>
          </a:prstGeom>
          <a:solidFill>
            <a:srgbClr val="F27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>
              <a:solidFill>
                <a:srgbClr val="F47F28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15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3581400" y="1295400"/>
            <a:ext cx="5105400" cy="1416269"/>
          </a:xfrm>
        </p:spPr>
        <p:txBody>
          <a:bodyPr anchor="b">
            <a:normAutofit/>
          </a:bodyPr>
          <a:lstStyle>
            <a:lvl1pPr algn="r" eaLnBrk="1" latinLnBrk="0" hangingPunct="1">
              <a:buNone/>
              <a:defRPr kumimoji="0" lang="ru-RU"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344" y="4114800"/>
            <a:ext cx="7315200" cy="914400"/>
          </a:xfrm>
        </p:spPr>
        <p:txBody>
          <a:bodyPr anchor="b" anchorCtr="0">
            <a:normAutofit/>
          </a:bodyPr>
          <a:lstStyle>
            <a:lvl1pPr marL="0" indent="0" eaLnBrk="1" latinLnBrk="0" hangingPunct="1">
              <a:defRPr kumimoji="0" lang="ru-RU" sz="3600" b="1" kern="1200" baseline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pPr marL="342900" lvl="0" indent="-342900" algn="l" defTabSz="914400"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build="p">
        <p:tmplLst>
          <p:tmpl lvl="1">
            <p:tnLst>
              <p:par>
                <p:cTn presetID="2" presetClass="entr" presetSubtype="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Клип мультимедиа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6" name="Rectangle 5"/>
          <p:cNvSpPr/>
          <p:nvPr userDrawn="1"/>
        </p:nvSpPr>
        <p:spPr>
          <a:xfrm>
            <a:off x="595263" y="4800600"/>
            <a:ext cx="4873752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6552" y="4800600"/>
            <a:ext cx="4809244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9" name="Media Placeholder 8"/>
          <p:cNvSpPr>
            <a:spLocks noGrp="1"/>
          </p:cNvSpPr>
          <p:nvPr>
            <p:ph type="media" sz="quarter" idx="13"/>
          </p:nvPr>
        </p:nvSpPr>
        <p:spPr>
          <a:xfrm>
            <a:off x="587022" y="838200"/>
            <a:ext cx="4873752" cy="3812822"/>
          </a:xfrm>
        </p:spPr>
        <p:txBody>
          <a:bodyPr/>
          <a:lstStyle>
            <a:lvl1pPr eaLnBrk="1" latinLnBrk="0" hangingPunct="1">
              <a:buNone/>
              <a:defRPr kumimoji="0" lang="ru-RU"/>
            </a:lvl1pPr>
          </a:lstStyle>
          <a:p>
            <a:pPr eaLnBrk="1" latinLnBrk="0" hangingPunct="1"/>
            <a:r>
              <a:rPr lang="ru-RU" smtClean="0"/>
              <a:t>Вставка клипа мультимедиа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5776863" y="838200"/>
            <a:ext cx="2819400" cy="4636911"/>
          </a:xfrm>
        </p:spPr>
        <p:txBody>
          <a:bodyPr>
            <a:normAutofit/>
          </a:bodyPr>
          <a:lstStyle>
            <a:lvl1pPr marL="0" indent="0" algn="l" eaLnBrk="1" latinLnBrk="0" hangingPunct="1">
              <a:buNone/>
              <a:defRPr kumimoji="0" lang="ru-RU" sz="2400">
                <a:solidFill>
                  <a:schemeClr val="bg1"/>
                </a:solidFill>
              </a:defRPr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792800" y="4800600"/>
            <a:ext cx="5500800" cy="685800"/>
          </a:xfrm>
          <a:prstGeom prst="rect">
            <a:avLst/>
          </a:prstGeom>
          <a:solidFill>
            <a:schemeClr val="tx1">
              <a:lumMod val="95000"/>
              <a:lumOff val="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 b="1">
              <a:latin typeface="Georgia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ctr" eaLnBrk="1" latinLnBrk="0" hangingPunct="1">
              <a:defRPr kumimoji="0" lang="ru-RU" sz="1800" b="0" i="1">
                <a:solidFill>
                  <a:schemeClr val="bg1">
                    <a:lumMod val="85000"/>
                  </a:schemeClr>
                </a:solidFill>
                <a:latin typeface="Georgia" pitchFamily="18" charset="0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ru-RU" sz="3200"/>
            </a:lvl1pPr>
            <a:lvl2pPr marL="457200" indent="0" eaLnBrk="1" latinLnBrk="0" hangingPunct="1">
              <a:buNone/>
              <a:defRPr kumimoji="0" lang="ru-RU" sz="2800"/>
            </a:lvl2pPr>
            <a:lvl3pPr marL="914400" indent="0" eaLnBrk="1" latinLnBrk="0" hangingPunct="1">
              <a:buNone/>
              <a:defRPr kumimoji="0" lang="ru-RU" sz="2400"/>
            </a:lvl3pPr>
            <a:lvl4pPr marL="1371600" indent="0" eaLnBrk="1" latinLnBrk="0" hangingPunct="1">
              <a:buNone/>
              <a:defRPr kumimoji="0" lang="ru-RU" sz="2000"/>
            </a:lvl4pPr>
            <a:lvl5pPr marL="1828800" indent="0" eaLnBrk="1" latinLnBrk="0" hangingPunct="1">
              <a:buNone/>
              <a:defRPr kumimoji="0" lang="ru-RU" sz="2000"/>
            </a:lvl5pPr>
            <a:lvl6pPr marL="2286000" indent="0" eaLnBrk="1" latinLnBrk="0" hangingPunct="1">
              <a:buNone/>
              <a:defRPr kumimoji="0" lang="ru-RU" sz="2000"/>
            </a:lvl6pPr>
            <a:lvl7pPr marL="2743200" indent="0" eaLnBrk="1" latinLnBrk="0" hangingPunct="1">
              <a:buNone/>
              <a:defRPr kumimoji="0" lang="ru-RU" sz="2000"/>
            </a:lvl7pPr>
            <a:lvl8pPr marL="3200400" indent="0" eaLnBrk="1" latinLnBrk="0" hangingPunct="1">
              <a:buNone/>
              <a:defRPr kumimoji="0" lang="ru-RU" sz="2000"/>
            </a:lvl8pPr>
            <a:lvl9pPr marL="3657600" indent="0" eaLnBrk="1" latinLnBrk="0" hangingPunct="1">
              <a:buNone/>
              <a:defRPr kumimoji="0" lang="ru-RU" sz="2000"/>
            </a:lvl9pPr>
          </a:lstStyle>
          <a:p>
            <a:pPr eaLnBrk="1" latinLnBrk="0" hangingPunct="1"/>
            <a:r>
              <a:rPr lang="ru-RU" smtClean="0"/>
              <a:t>Вставка рисунка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562600"/>
            <a:ext cx="5486400" cy="609600"/>
          </a:xfrm>
        </p:spPr>
        <p:txBody>
          <a:bodyPr/>
          <a:lstStyle>
            <a:lvl1pPr marL="0" indent="0" algn="ctr" eaLnBrk="1" latinLnBrk="0" hangingPunct="1">
              <a:buNone/>
              <a:defRPr kumimoji="0" lang="ru-RU" sz="1400"/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и вертикальный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0" y="414867"/>
            <a:ext cx="5029200" cy="457200"/>
          </a:xfrm>
          <a:solidFill>
            <a:schemeClr val="tx1">
              <a:lumMod val="50000"/>
              <a:lumOff val="50000"/>
            </a:schemeClr>
          </a:solidFill>
        </p:spPr>
        <p:txBody>
          <a:bodyPr>
            <a:normAutofit/>
          </a:bodyPr>
          <a:lstStyle>
            <a:lvl1pPr algn="l" eaLnBrk="1" latinLnBrk="0" hangingPunct="1">
              <a:defRPr kumimoji="0" lang="ru-RU" sz="2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    Образец заголовка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150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105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Пусто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F934E2-BBB6-4D34-BB01-078E9AA25260}" type="datetimeFigureOut">
              <a:pPr/>
              <a:t>15.06.2023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820FCD-5F4C-4989-BE05-0A8208BCBC21}" type="slidenum">
              <a:pPr/>
              <a:t>‹№›</a:t>
            </a:fld>
            <a:endParaRPr kumimoji="0"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992354"/>
            <a:ext cx="5867400" cy="1970046"/>
          </a:xfrm>
        </p:spPr>
        <p:txBody>
          <a:bodyPr anchor="ctr">
            <a:normAutofit/>
          </a:bodyPr>
          <a:lstStyle>
            <a:lvl1pPr algn="l" eaLnBrk="1" latinLnBrk="0" hangingPunct="1">
              <a:defRPr kumimoji="0" lang="ru-RU" sz="3000" b="1" cap="all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5105400"/>
            <a:ext cx="8229601" cy="375787"/>
          </a:xfrm>
        </p:spPr>
        <p:txBody>
          <a:bodyPr anchor="b">
            <a:normAutofit/>
          </a:bodyPr>
          <a:lstStyle>
            <a:lvl1pPr marL="0" indent="0" algn="r" eaLnBrk="1" latinLnBrk="0" hangingPunct="1">
              <a:buNone/>
              <a:defRPr kumimoji="0" lang="ru-RU"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eaLnBrk="1" latinLnBrk="0" hangingPunct="1">
              <a:buNone/>
              <a:defRPr kumimoji="0"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eaLnBrk="1" latinLnBrk="0" hangingPunct="1">
              <a:buNone/>
              <a:defRPr kumimoji="0"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7" name="Oval 6"/>
          <p:cNvSpPr/>
          <p:nvPr userDrawn="1"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0">
                <a:srgbClr val="F39C29"/>
              </a:gs>
              <a:gs pos="50000">
                <a:srgbClr val="F7931D"/>
              </a:gs>
              <a:gs pos="100000">
                <a:srgbClr val="FF6600"/>
              </a:gs>
            </a:gsLst>
            <a:path path="circle">
              <a:fillToRect l="50000" t="50000" r="50000" b="50000"/>
            </a:path>
            <a:tileRect/>
          </a:gradFill>
          <a:ln w="8255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      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8686800" y="526537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>
                <a:solidFill>
                  <a:srgbClr val="FF6600"/>
                </a:solidFill>
              </a:rPr>
              <a:t>           </a:t>
            </a:r>
          </a:p>
        </p:txBody>
      </p:sp>
      <p:sp>
        <p:nvSpPr>
          <p:cNvPr id="9" name="Oval 8"/>
          <p:cNvSpPr/>
          <p:nvPr userDrawn="1"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/>
              <a:t>    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180" y="76200"/>
            <a:ext cx="8403020" cy="685800"/>
          </a:xfrm>
        </p:spPr>
        <p:txBody>
          <a:bodyPr anchor="ctr" anchorCtr="0">
            <a:normAutofit/>
          </a:bodyPr>
          <a:lstStyle>
            <a:lvl1pPr algn="l" eaLnBrk="1" latinLnBrk="0" hangingPunct="1">
              <a:defRPr kumimoji="0" lang="ru-RU" sz="3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999" y="1"/>
            <a:ext cx="7068015" cy="838200"/>
          </a:xfrm>
        </p:spPr>
        <p:txBody>
          <a:bodyPr anchor="b">
            <a:normAutofit/>
          </a:bodyPr>
          <a:lstStyle>
            <a:lvl1pPr algn="l" eaLnBrk="1" latinLnBrk="0" hangingPunct="1">
              <a:defRPr kumimoji="0" lang="ru-RU" sz="2800">
                <a:solidFill>
                  <a:schemeClr val="bg1"/>
                </a:solidFill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2"/>
            <a:ext cx="4038600" cy="3971455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3971454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eaLnBrk="1" latinLnBrk="0" hangingPunct="1">
              <a:defRPr kumimoji="0" lang="ru-RU" sz="240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eaLnBrk="1" latinLnBrk="0" hangingPunct="1">
              <a:defRPr kumimoji="0" lang="ru-RU"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eaLnBrk="1" latinLnBrk="0" hangingPunct="1">
              <a:defRPr kumimoji="0" lang="ru-RU" sz="180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  <a:lvl6pPr eaLnBrk="1" latinLnBrk="0" hangingPunct="1">
              <a:defRPr kumimoji="0" lang="ru-RU" sz="1800"/>
            </a:lvl6pPr>
            <a:lvl7pPr eaLnBrk="1" latinLnBrk="0" hangingPunct="1">
              <a:defRPr kumimoji="0" lang="ru-RU" sz="1800"/>
            </a:lvl7pPr>
            <a:lvl8pPr eaLnBrk="1" latinLnBrk="0" hangingPunct="1">
              <a:defRPr kumimoji="0" lang="ru-RU" sz="1800"/>
            </a:lvl8pPr>
            <a:lvl9pPr eaLnBrk="1" latinLnBrk="0" hangingPunct="1">
              <a:defRPr kumimoji="0" lang="ru-RU" sz="18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762000"/>
            <a:ext cx="2445488" cy="2286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4400" y="2077200"/>
            <a:ext cx="7010400" cy="1143000"/>
          </a:xfrm>
        </p:spPr>
        <p:txBody>
          <a:bodyPr/>
          <a:lstStyle>
            <a:lvl1pPr algn="l" eaLnBrk="1" latinLnBrk="0" hangingPunct="1">
              <a:defRPr kumimoji="0" lang="ru-RU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: выделение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90400" y="3081000"/>
            <a:ext cx="8686800" cy="1095600"/>
          </a:xfrm>
        </p:spPr>
        <p:txBody>
          <a:bodyPr>
            <a:normAutofit/>
          </a:bodyPr>
          <a:lstStyle>
            <a:lvl1pPr algn="ctr" eaLnBrk="1" latinLnBrk="0" hangingPunct="1">
              <a:defRPr kumimoji="0" lang="ru-RU" sz="4600" b="1" kern="1200" spc="-150" baseline="0">
                <a:ln>
                  <a:gradFill>
                    <a:gsLst>
                      <a:gs pos="0">
                        <a:schemeClr val="bg1"/>
                      </a:gs>
                      <a:gs pos="50000">
                        <a:schemeClr val="bg1">
                          <a:lumMod val="75000"/>
                        </a:schemeClr>
                      </a:gs>
                    </a:gsLst>
                    <a:lin ang="5400000" scaled="0"/>
                  </a:gradFill>
                </a:ln>
                <a:gradFill>
                  <a:gsLst>
                    <a:gs pos="11000">
                      <a:schemeClr val="bg1">
                        <a:lumMod val="75000"/>
                      </a:schemeClr>
                    </a:gs>
                    <a:gs pos="91000">
                      <a:schemeClr val="bg1"/>
                    </a:gs>
                  </a:gsLst>
                  <a:lin ang="16200000" scaled="1"/>
                </a:gradFill>
                <a:effectLst>
                  <a:outerShdw blurRad="38100" algn="ctr" rotWithShape="0">
                    <a:prstClr val="black">
                      <a:alpha val="25000"/>
                    </a:prstClr>
                  </a:outerShdw>
                  <a:reflection blurRad="6350" stA="60000" endA="900" endPos="58000" dir="5400000" sy="-100000" algn="bl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/>
              <a:t>Образец заголовка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283952" y="2424752"/>
            <a:ext cx="8694000" cy="639762"/>
          </a:xfrm>
        </p:spPr>
        <p:txBody>
          <a:bodyPr anchor="b">
            <a:normAutofit/>
          </a:bodyPr>
          <a:lstStyle>
            <a:lvl1pPr marL="0" indent="0" algn="ctr" eaLnBrk="1" latinLnBrk="0" hangingPunct="1">
              <a:buNone/>
              <a:defRPr kumimoji="0" lang="ru-RU" sz="2800" kern="1200">
                <a:solidFill>
                  <a:srgbClr val="2E507A">
                    <a:alpha val="81000"/>
                  </a:srgbClr>
                </a:solidFill>
                <a:latin typeface="+mn-lt"/>
                <a:ea typeface="+mn-ea"/>
                <a:cs typeface="+mn-cs"/>
              </a:defRPr>
            </a:lvl1pPr>
            <a:lvl2pPr marL="457200" indent="0" eaLnBrk="1" latinLnBrk="0" hangingPunct="1">
              <a:buNone/>
              <a:defRPr kumimoji="0" lang="ru-RU" sz="2000" b="1"/>
            </a:lvl2pPr>
            <a:lvl3pPr marL="914400" indent="0" eaLnBrk="1" latinLnBrk="0" hangingPunct="1">
              <a:buNone/>
              <a:defRPr kumimoji="0" lang="ru-RU" sz="1800" b="1"/>
            </a:lvl3pPr>
            <a:lvl4pPr marL="1371600" indent="0" eaLnBrk="1" latinLnBrk="0" hangingPunct="1">
              <a:buNone/>
              <a:defRPr kumimoji="0" lang="ru-RU" sz="1600" b="1"/>
            </a:lvl4pPr>
            <a:lvl5pPr marL="1828800" indent="0" eaLnBrk="1" latinLnBrk="0" hangingPunct="1">
              <a:buNone/>
              <a:defRPr kumimoji="0" lang="ru-RU" sz="1600" b="1"/>
            </a:lvl5pPr>
            <a:lvl6pPr marL="2286000" indent="0" eaLnBrk="1" latinLnBrk="0" hangingPunct="1">
              <a:buNone/>
              <a:defRPr kumimoji="0" lang="ru-RU" sz="1600" b="1"/>
            </a:lvl6pPr>
            <a:lvl7pPr marL="2743200" indent="0" eaLnBrk="1" latinLnBrk="0" hangingPunct="1">
              <a:buNone/>
              <a:defRPr kumimoji="0" lang="ru-RU" sz="1600" b="1"/>
            </a:lvl7pPr>
            <a:lvl8pPr marL="3200400" indent="0" eaLnBrk="1" latinLnBrk="0" hangingPunct="1">
              <a:buNone/>
              <a:defRPr kumimoji="0" lang="ru-RU" sz="1600" b="1"/>
            </a:lvl8pPr>
            <a:lvl9pPr marL="3657600" indent="0" eaLnBrk="1" latinLnBrk="0" hangingPunct="1">
              <a:buNone/>
              <a:defRPr kumimoji="0" lang="ru-RU" sz="1600" b="1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Заголовок с текстом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7" name="Rectangle 6"/>
          <p:cNvSpPr/>
          <p:nvPr userDrawn="1"/>
        </p:nvSpPr>
        <p:spPr>
          <a:xfrm>
            <a:off x="0" y="2895600"/>
            <a:ext cx="7543800" cy="2133600"/>
          </a:xfrm>
          <a:prstGeom prst="rect">
            <a:avLst/>
          </a:prstGeom>
          <a:gradFill flip="none" rotWithShape="1">
            <a:gsLst>
              <a:gs pos="63000">
                <a:schemeClr val="tx1">
                  <a:lumMod val="85000"/>
                  <a:lumOff val="15000"/>
                  <a:alpha val="49000"/>
                </a:schemeClr>
              </a:gs>
              <a:gs pos="100000">
                <a:schemeClr val="tx1">
                  <a:lumMod val="95000"/>
                  <a:lumOff val="5000"/>
                  <a:alpha val="5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0" lang="ru-RU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14867" y="3200400"/>
            <a:ext cx="7010400" cy="1676400"/>
          </a:xfrm>
        </p:spPr>
        <p:txBody>
          <a:bodyPr>
            <a:normAutofit/>
          </a:bodyPr>
          <a:lstStyle>
            <a:lvl1pPr marL="0" algn="l" defTabSz="914400" rtl="0" eaLnBrk="1" latinLnBrk="0" hangingPunct="1">
              <a:defRPr kumimoji="0" lang="ru-RU" sz="4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4648200" y="664780"/>
            <a:ext cx="4191000" cy="381000"/>
          </a:xfrm>
        </p:spPr>
        <p:txBody>
          <a:bodyPr>
            <a:normAutofit/>
          </a:bodyPr>
          <a:lstStyle>
            <a:lvl1pPr algn="r" eaLnBrk="1" latinLnBrk="0" hangingPunct="1">
              <a:buNone/>
              <a:defRPr kumimoji="0" lang="ru-RU" sz="1800" b="1" kern="1200">
                <a:solidFill>
                  <a:schemeClr val="bg1">
                    <a:lumMod val="65000"/>
                  </a:schemeClr>
                </a:solidFill>
                <a:latin typeface="Calibri" pitchFamily="34" charset="0"/>
                <a:ea typeface="+mn-ea"/>
                <a:cs typeface="+mn-cs"/>
              </a:defRPr>
            </a:lvl1pPr>
          </a:lstStyle>
          <a:p>
            <a:pPr lvl="0"/>
            <a:r>
              <a:rPr kumimoji="0" lang="ru-RU"/>
              <a:t>Образец подзаголовка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utoUpdateAnimBg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609600"/>
            <a:ext cx="3008313" cy="825500"/>
          </a:xfrm>
        </p:spPr>
        <p:txBody>
          <a:bodyPr anchor="b"/>
          <a:lstStyle>
            <a:lvl1pPr algn="l" eaLnBrk="1" latinLnBrk="0" hangingPunct="1">
              <a:defRPr kumimoji="0" lang="ru-RU" sz="2000" b="1"/>
            </a:lvl1pPr>
          </a:lstStyle>
          <a:p>
            <a:pPr eaLnBrk="1" latinLnBrk="0" hangingPunct="1"/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609600"/>
            <a:ext cx="5111750" cy="5334000"/>
          </a:xfrm>
        </p:spPr>
        <p:txBody>
          <a:bodyPr/>
          <a:lstStyle>
            <a:lvl1pPr eaLnBrk="1" latinLnBrk="0" hangingPunct="1">
              <a:defRPr kumimoji="0" lang="ru-RU" sz="2800">
                <a:solidFill>
                  <a:schemeClr val="bg1"/>
                </a:solidFill>
              </a:defRPr>
            </a:lvl1pPr>
            <a:lvl2pPr eaLnBrk="1" latinLnBrk="0" hangingPunct="1">
              <a:defRPr kumimoji="0" lang="ru-RU" sz="2800">
                <a:solidFill>
                  <a:schemeClr val="bg1"/>
                </a:solidFill>
              </a:defRPr>
            </a:lvl2pPr>
            <a:lvl3pPr eaLnBrk="1" latinLnBrk="0" hangingPunct="1">
              <a:defRPr kumimoji="0" lang="ru-RU" sz="2400">
                <a:solidFill>
                  <a:schemeClr val="bg1"/>
                </a:solidFill>
              </a:defRPr>
            </a:lvl3pPr>
            <a:lvl4pPr eaLnBrk="1" latinLnBrk="0" hangingPunct="1">
              <a:defRPr kumimoji="0" lang="ru-RU" sz="2000">
                <a:solidFill>
                  <a:schemeClr val="bg1"/>
                </a:solidFill>
              </a:defRPr>
            </a:lvl4pPr>
            <a:lvl5pPr eaLnBrk="1" latinLnBrk="0" hangingPunct="1">
              <a:defRPr kumimoji="0" lang="ru-RU" sz="2000">
                <a:solidFill>
                  <a:schemeClr val="bg1"/>
                </a:solidFill>
              </a:defRPr>
            </a:lvl5pPr>
            <a:lvl6pPr eaLnBrk="1" latinLnBrk="0" hangingPunct="1">
              <a:defRPr kumimoji="0" lang="ru-RU" sz="2000"/>
            </a:lvl6pPr>
            <a:lvl7pPr eaLnBrk="1" latinLnBrk="0" hangingPunct="1">
              <a:defRPr kumimoji="0" lang="ru-RU" sz="2000"/>
            </a:lvl7pPr>
            <a:lvl8pPr eaLnBrk="1" latinLnBrk="0" hangingPunct="1">
              <a:defRPr kumimoji="0" lang="ru-RU" sz="2000"/>
            </a:lvl8pPr>
            <a:lvl9pPr eaLnBrk="1" latinLnBrk="0" hangingPunct="1">
              <a:defRPr kumimoji="0" lang="ru-RU" sz="20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35101"/>
            <a:ext cx="3008313" cy="3822699"/>
          </a:xfrm>
        </p:spPr>
        <p:txBody>
          <a:bodyPr/>
          <a:lstStyle>
            <a:lvl1pPr marL="0" indent="0" eaLnBrk="1" latinLnBrk="0" hangingPunct="1">
              <a:buNone/>
              <a:defRPr kumimoji="0" lang="ru-RU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eaLnBrk="1" latinLnBrk="0" hangingPunct="1">
              <a:buNone/>
              <a:defRPr kumimoji="0" lang="ru-RU" sz="1200"/>
            </a:lvl2pPr>
            <a:lvl3pPr marL="914400" indent="0" eaLnBrk="1" latinLnBrk="0" hangingPunct="1">
              <a:buNone/>
              <a:defRPr kumimoji="0" lang="ru-RU" sz="1000"/>
            </a:lvl3pPr>
            <a:lvl4pPr marL="1371600" indent="0" eaLnBrk="1" latinLnBrk="0" hangingPunct="1">
              <a:buNone/>
              <a:defRPr kumimoji="0" lang="ru-RU" sz="900"/>
            </a:lvl4pPr>
            <a:lvl5pPr marL="1828800" indent="0" eaLnBrk="1" latinLnBrk="0" hangingPunct="1">
              <a:buNone/>
              <a:defRPr kumimoji="0" lang="ru-RU" sz="900"/>
            </a:lvl5pPr>
            <a:lvl6pPr marL="2286000" indent="0" eaLnBrk="1" latinLnBrk="0" hangingPunct="1">
              <a:buNone/>
              <a:defRPr kumimoji="0" lang="ru-RU" sz="900"/>
            </a:lvl6pPr>
            <a:lvl7pPr marL="2743200" indent="0" eaLnBrk="1" latinLnBrk="0" hangingPunct="1">
              <a:buNone/>
              <a:defRPr kumimoji="0" lang="ru-RU" sz="900"/>
            </a:lvl7pPr>
            <a:lvl8pPr marL="3200400" indent="0" eaLnBrk="1" latinLnBrk="0" hangingPunct="1">
              <a:buNone/>
              <a:defRPr kumimoji="0" lang="ru-RU" sz="900"/>
            </a:lvl8pPr>
            <a:lvl9pPr marL="3657600" indent="0" eaLnBrk="1" latinLnBrk="0" hangingPunct="1">
              <a:buNone/>
              <a:defRPr kumimoji="0" lang="ru-RU" sz="900"/>
            </a:lvl9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1" latinLnBrk="0" hangingPunct="1">
              <a:defRPr kumimoji="0" lang="ru-RU">
                <a:solidFill>
                  <a:schemeClr val="bg1"/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6" cstate="print"/>
          <a:srcRect l="2599" r="5874" b="5262"/>
          <a:stretch/>
        </p:blipFill>
        <p:spPr>
          <a:xfrm>
            <a:off x="3530" y="5867400"/>
            <a:ext cx="9144000" cy="10536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ru-RU" smtClean="0"/>
              <a:t>Образец заголовка</a:t>
            </a:r>
            <a:endParaRPr kumimoji="0"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8050E-B668-4FA7-85AD-C750C80A6E9B}" type="datetimeFigureOut">
              <a:pPr/>
              <a:t>15.06.2023</a:t>
            </a:fld>
            <a:endParaRPr kumimoji="0"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D5ECE-8B49-45CD-BE81-EF81920D1969}" type="slidenum">
              <a:pPr/>
              <a:t>‹№›</a:t>
            </a:fld>
            <a:endParaRPr kumimoji="0"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61" r:id="rId4"/>
    <p:sldLayoutId id="2147483652" r:id="rId5"/>
    <p:sldLayoutId id="2147483654" r:id="rId6"/>
    <p:sldLayoutId id="2147483655" r:id="rId7"/>
    <p:sldLayoutId id="2147483660" r:id="rId8"/>
    <p:sldLayoutId id="2147483656" r:id="rId9"/>
    <p:sldLayoutId id="2147483676" r:id="rId10"/>
    <p:sldLayoutId id="2147483657" r:id="rId11"/>
    <p:sldLayoutId id="2147483658" r:id="rId12"/>
    <p:sldLayoutId id="2147483659" r:id="rId13"/>
    <p:sldLayoutId id="2147483663" r:id="rId1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kumimoji="0"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ru-RU"/>
      </a:defPPr>
      <a:lvl1pPr marL="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3048000"/>
            <a:ext cx="7239000" cy="1828800"/>
          </a:xfrm>
        </p:spPr>
        <p:txBody>
          <a:bodyPr>
            <a:normAutofit fontScale="90000"/>
          </a:bodyPr>
          <a:lstStyle/>
          <a:p>
            <a:r>
              <a:rPr lang="ru-RU" sz="2400" b="0" dirty="0" err="1" smtClean="0">
                <a:solidFill>
                  <a:srgbClr val="7BCF27"/>
                </a:solidFill>
                <a:latin typeface="Calibri" pitchFamily="34" charset="0"/>
              </a:rPr>
              <a:t>Консультація</a:t>
            </a:r>
            <a:r>
              <a:rPr lang="ru-RU" sz="2400" b="0" dirty="0" smtClean="0">
                <a:solidFill>
                  <a:srgbClr val="7BCF27"/>
                </a:solidFill>
                <a:latin typeface="Calibri" pitchFamily="34" charset="0"/>
              </a:rPr>
              <a:t> для </a:t>
            </a:r>
            <a:r>
              <a:rPr lang="ru-RU" sz="2400" b="0" dirty="0" err="1" smtClean="0">
                <a:solidFill>
                  <a:srgbClr val="7BCF27"/>
                </a:solidFill>
                <a:latin typeface="Calibri" pitchFamily="34" charset="0"/>
              </a:rPr>
              <a:t>вихователів</a:t>
            </a:r>
            <a:r>
              <a:rPr lang="ru-RU" sz="2400" b="0" dirty="0" smtClean="0">
                <a:solidFill>
                  <a:srgbClr val="7BCF27"/>
                </a:solidFill>
                <a:latin typeface="Calibri" pitchFamily="34" charset="0"/>
              </a:rPr>
              <a:t/>
            </a:r>
            <a:br>
              <a:rPr lang="ru-RU" sz="2400" b="0" dirty="0" smtClean="0">
                <a:solidFill>
                  <a:srgbClr val="7BCF27"/>
                </a:solidFill>
                <a:latin typeface="Calibri" pitchFamily="34" charset="0"/>
              </a:rPr>
            </a:br>
            <a:r>
              <a:rPr lang="ru-RU" sz="5600" b="0" dirty="0" smtClean="0">
                <a:solidFill>
                  <a:prstClr val="white"/>
                </a:solidFill>
              </a:rPr>
              <a:t>«Не просто </a:t>
            </a:r>
            <a:r>
              <a:rPr lang="ru-RU" sz="5600" b="0" dirty="0" err="1" smtClean="0">
                <a:solidFill>
                  <a:prstClr val="white"/>
                </a:solidFill>
              </a:rPr>
              <a:t>укриття</a:t>
            </a:r>
            <a:r>
              <a:rPr lang="ru-RU" sz="5600" b="0" dirty="0" smtClean="0">
                <a:solidFill>
                  <a:prstClr val="white"/>
                </a:solidFill>
              </a:rPr>
              <a:t>, а </a:t>
            </a:r>
            <a:r>
              <a:rPr lang="ru-RU" sz="5600" b="0" dirty="0" err="1" smtClean="0">
                <a:solidFill>
                  <a:prstClr val="white"/>
                </a:solidFill>
              </a:rPr>
              <a:t>простір</a:t>
            </a:r>
            <a:r>
              <a:rPr lang="ru-RU" sz="5600" b="0" dirty="0" smtClean="0">
                <a:solidFill>
                  <a:prstClr val="white"/>
                </a:solidFill>
              </a:rPr>
              <a:t> для </a:t>
            </a:r>
            <a:r>
              <a:rPr lang="ru-RU" sz="5600" b="0" dirty="0" err="1" smtClean="0">
                <a:solidFill>
                  <a:prstClr val="white"/>
                </a:solidFill>
              </a:rPr>
              <a:t>життя</a:t>
            </a:r>
            <a:r>
              <a:rPr lang="ru-RU" sz="5600" b="0" dirty="0" smtClean="0">
                <a:solidFill>
                  <a:prstClr val="white"/>
                </a:solidFill>
              </a:rPr>
              <a:t>»</a:t>
            </a:r>
            <a:endParaRPr lang="ru-RU" sz="5600" b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У Млинові в дитсадку облаштували укриття на 700 місць (ВІДЕО). Рівненщина.  Новини - Новини Рівного. Відео on-line. Все про телекомпанію - Телеканал  «Рівне 1»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2"/>
            <a:ext cx="8576952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7906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У Ковелі – продовжують ремонти та оснащення укриттів в навчальних закладах  - Офіційний сайт Ковельської міської ради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57" y="404664"/>
            <a:ext cx="8256917" cy="6192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5899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У Дівичківській громаді відремонтували шкільне укриття та придбали  генератор для живлення будинків – Переяслав.Cit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961555"/>
            <a:ext cx="8927509" cy="468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8479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/>
              <a:t>Організація роботи з дітьми </a:t>
            </a:r>
            <a:br>
              <a:rPr lang="uk-UA" dirty="0" smtClean="0"/>
            </a:br>
            <a:r>
              <a:rPr lang="uk-UA" dirty="0" smtClean="0"/>
              <a:t>в захисних спорудах чи бомбосховищах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uk-UA" dirty="0" smtClean="0"/>
              <a:t>Дидактичні ігри</a:t>
            </a:r>
          </a:p>
          <a:p>
            <a:r>
              <a:rPr lang="uk-UA" dirty="0" smtClean="0"/>
              <a:t>Халабуди</a:t>
            </a:r>
          </a:p>
          <a:p>
            <a:r>
              <a:rPr lang="uk-UA" dirty="0" smtClean="0"/>
              <a:t>Стіни, що говорять</a:t>
            </a:r>
          </a:p>
          <a:p>
            <a:r>
              <a:rPr lang="uk-UA" dirty="0" smtClean="0"/>
              <a:t>Різні види театрів</a:t>
            </a:r>
          </a:p>
          <a:p>
            <a:r>
              <a:rPr lang="uk-UA" dirty="0" smtClean="0"/>
              <a:t>Нестандартне фізичне  обладнання</a:t>
            </a:r>
          </a:p>
          <a:p>
            <a:r>
              <a:rPr lang="uk-UA" dirty="0" smtClean="0"/>
              <a:t>Незвичайні шашки та шахи</a:t>
            </a:r>
          </a:p>
          <a:p>
            <a:r>
              <a:rPr lang="uk-UA" dirty="0" err="1" smtClean="0"/>
              <a:t>Бізіборди</a:t>
            </a:r>
            <a:endParaRPr lang="uk-UA" dirty="0" smtClean="0"/>
          </a:p>
          <a:p>
            <a:r>
              <a:rPr lang="uk-UA" dirty="0" smtClean="0"/>
              <a:t>Вільна гра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1951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Укриття – наче казка: маленькі мешканці двох великих сел Болградської  громади завтра нарешті підуть у садоч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8302475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4662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smtClean="0"/>
              <a:t>Халабуди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980728"/>
            <a:ext cx="6732869" cy="4499801"/>
          </a:xfrm>
        </p:spPr>
      </p:pic>
    </p:spTree>
    <p:extLst>
      <p:ext uri="{BB962C8B-B14F-4D97-AF65-F5344CB8AC3E}">
        <p14:creationId xmlns:p14="http://schemas.microsoft.com/office/powerpoint/2010/main" val="2223420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Стіни, що </a:t>
            </a:r>
            <a:r>
              <a:rPr lang="uk-UA" dirty="0" smtClean="0"/>
              <a:t>говорять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96752"/>
            <a:ext cx="7634564" cy="5091549"/>
          </a:xfrm>
        </p:spPr>
      </p:pic>
    </p:spTree>
    <p:extLst>
      <p:ext uri="{BB962C8B-B14F-4D97-AF65-F5344CB8AC3E}">
        <p14:creationId xmlns:p14="http://schemas.microsoft.com/office/powerpoint/2010/main" val="5966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Різні види </a:t>
            </a:r>
            <a:r>
              <a:rPr lang="uk-UA" dirty="0" smtClean="0"/>
              <a:t>театрів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052736"/>
            <a:ext cx="7390508" cy="4929411"/>
          </a:xfrm>
        </p:spPr>
      </p:pic>
    </p:spTree>
    <p:extLst>
      <p:ext uri="{BB962C8B-B14F-4D97-AF65-F5344CB8AC3E}">
        <p14:creationId xmlns:p14="http://schemas.microsoft.com/office/powerpoint/2010/main" val="3332462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Нестандартне фізичне  </a:t>
            </a:r>
            <a:r>
              <a:rPr lang="uk-UA" dirty="0" smtClean="0"/>
              <a:t>обладнання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78" y="1268760"/>
            <a:ext cx="7474926" cy="5112568"/>
          </a:xfrm>
        </p:spPr>
      </p:pic>
    </p:spTree>
    <p:extLst>
      <p:ext uri="{BB962C8B-B14F-4D97-AF65-F5344CB8AC3E}">
        <p14:creationId xmlns:p14="http://schemas.microsoft.com/office/powerpoint/2010/main" val="3961872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Незвичайні шашки та </a:t>
            </a:r>
            <a:r>
              <a:rPr lang="uk-UA" dirty="0" smtClean="0"/>
              <a:t>шахи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6784049" cy="4758960"/>
          </a:xfrm>
        </p:spPr>
      </p:pic>
    </p:spTree>
    <p:extLst>
      <p:ext uri="{BB962C8B-B14F-4D97-AF65-F5344CB8AC3E}">
        <p14:creationId xmlns:p14="http://schemas.microsoft.com/office/powerpoint/2010/main" val="217699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81000"/>
            <a:ext cx="7924800" cy="707886"/>
          </a:xfrm>
          <a:prstGeom prst="rect">
            <a:avLst/>
          </a:prstGeom>
          <a:noFill/>
        </p:spPr>
        <p:txBody>
          <a:bodyPr wrap="square" rtlCol="0">
            <a:normAutofit fontScale="85000" lnSpcReduction="10000"/>
          </a:bodyPr>
          <a:lstStyle/>
          <a:p>
            <a:pPr algn="ctr"/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Кроки </a:t>
            </a:r>
            <a:r>
              <a:rPr lang="ru-RU" sz="40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о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блаштування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захисної</a:t>
            </a:r>
            <a:r>
              <a:rPr lang="ru-RU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 </a:t>
            </a:r>
            <a:r>
              <a:rPr lang="ru-RU" sz="40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споруди</a:t>
            </a:r>
            <a:endParaRPr lang="ru-RU" sz="40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cs typeface="Arial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905000" y="2936809"/>
            <a:ext cx="5257800" cy="1588"/>
          </a:xfrm>
          <a:prstGeom prst="line">
            <a:avLst/>
          </a:prstGeom>
          <a:ln w="47625">
            <a:solidFill>
              <a:srgbClr val="E4E4E4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8686800" y="5284486"/>
            <a:ext cx="457200" cy="9667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srgbClr val="FF6600"/>
                </a:solidFill>
              </a:rPr>
              <a:t>           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833750" y="1272957"/>
            <a:ext cx="2657872" cy="3168352"/>
            <a:chOff x="762000" y="1557456"/>
            <a:chExt cx="2057400" cy="2708434"/>
          </a:xfrm>
        </p:grpSpPr>
        <p:sp>
          <p:nvSpPr>
            <p:cNvPr id="6" name="Oval 5"/>
            <p:cNvSpPr/>
            <p:nvPr/>
          </p:nvSpPr>
          <p:spPr>
            <a:xfrm>
              <a:off x="762000" y="1946209"/>
              <a:ext cx="2057400" cy="2057400"/>
            </a:xfrm>
            <a:prstGeom prst="ellipse">
              <a:avLst/>
            </a:prstGeom>
            <a:gradFill flip="none" rotWithShape="1">
              <a:gsLst>
                <a:gs pos="0">
                  <a:srgbClr val="F39C29"/>
                </a:gs>
                <a:gs pos="50000">
                  <a:srgbClr val="F7931D"/>
                </a:gs>
                <a:gs pos="100000">
                  <a:srgbClr val="FF6600"/>
                </a:gs>
              </a:gsLst>
              <a:path path="circle">
                <a:fillToRect l="50000" t="50000" r="50000" b="50000"/>
              </a:path>
              <a:tileRect/>
            </a:gradFill>
            <a:ln w="8255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121392" y="1557456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>
                  <a:solidFill>
                    <a:srgbClr val="F26200">
                      <a:alpha val="40000"/>
                    </a:srgbClr>
                  </a:solidFill>
                  <a:latin typeface="+mj-lt"/>
                  <a:cs typeface="Arial" pitchFamily="34" charset="0"/>
                </a:rPr>
                <a:t>1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23416" y="2516994"/>
              <a:ext cx="1931160" cy="68326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0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Підтвердження</a:t>
              </a:r>
              <a:r>
                <a:rPr lang="ru-RU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0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можливості</a:t>
              </a:r>
              <a:r>
                <a:rPr lang="ru-RU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0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використання</a:t>
              </a:r>
              <a:r>
                <a:rPr lang="ru-RU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0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підвального</a:t>
              </a:r>
              <a:r>
                <a:rPr lang="ru-RU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0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приміщення</a:t>
              </a:r>
              <a:r>
                <a:rPr lang="ru-RU" sz="20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як </a:t>
              </a:r>
              <a:r>
                <a:rPr lang="ru-RU" sz="20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укриття</a:t>
              </a:r>
              <a:endParaRPr lang="ru-RU" sz="20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19" name="Oval 18"/>
            <p:cNvSpPr/>
            <p:nvPr/>
          </p:nvSpPr>
          <p:spPr>
            <a:xfrm>
              <a:off x="1019643" y="1861645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591238" y="1306769"/>
            <a:ext cx="2520280" cy="3312367"/>
            <a:chOff x="3543300" y="1591943"/>
            <a:chExt cx="2057400" cy="2708434"/>
          </a:xfrm>
        </p:grpSpPr>
        <p:sp>
          <p:nvSpPr>
            <p:cNvPr id="4" name="Oval 3"/>
            <p:cNvSpPr/>
            <p:nvPr/>
          </p:nvSpPr>
          <p:spPr>
            <a:xfrm>
              <a:off x="3543300" y="1946209"/>
              <a:ext cx="2057400" cy="2057400"/>
            </a:xfrm>
            <a:prstGeom prst="ellipse">
              <a:avLst/>
            </a:prstGeom>
            <a:gradFill>
              <a:gsLst>
                <a:gs pos="0">
                  <a:srgbClr val="00B0F0"/>
                </a:gs>
                <a:gs pos="50000">
                  <a:srgbClr val="399ECB"/>
                </a:gs>
                <a:gs pos="100000">
                  <a:srgbClr val="0077D0"/>
                </a:gs>
              </a:gsLst>
              <a:path path="circle">
                <a:fillToRect l="50000" t="50000" r="50000" b="50000"/>
              </a:path>
            </a:gradFill>
            <a:ln w="82550">
              <a:noFill/>
            </a:ln>
            <a:effectLst>
              <a:outerShdw blurRad="1270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33968" y="1591943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2A7A9E">
                      <a:alpha val="40000"/>
                    </a:srgbClr>
                  </a:solidFill>
                  <a:latin typeface="+mj-lt"/>
                  <a:cs typeface="Arial" pitchFamily="34" charset="0"/>
                </a:rPr>
                <a:t>2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601872" y="2701385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3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Підготовка</a:t>
              </a:r>
              <a:r>
                <a:rPr lang="ru-RU" sz="2300" b="1" spc="60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300" b="1" spc="60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приміщення</a:t>
              </a:r>
              <a:endParaRPr lang="ru-RU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0" name="Oval 19"/>
            <p:cNvSpPr/>
            <p:nvPr/>
          </p:nvSpPr>
          <p:spPr>
            <a:xfrm>
              <a:off x="3782124" y="1971553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180846" y="1306769"/>
            <a:ext cx="2471782" cy="3300399"/>
            <a:chOff x="6324600" y="1587511"/>
            <a:chExt cx="2057400" cy="2708434"/>
          </a:xfrm>
        </p:grpSpPr>
        <p:sp>
          <p:nvSpPr>
            <p:cNvPr id="5" name="Oval 4"/>
            <p:cNvSpPr/>
            <p:nvPr/>
          </p:nvSpPr>
          <p:spPr>
            <a:xfrm>
              <a:off x="6324600" y="1953643"/>
              <a:ext cx="2057400" cy="2057400"/>
            </a:xfrm>
            <a:prstGeom prst="ellipse">
              <a:avLst/>
            </a:prstGeom>
            <a:gradFill flip="none" rotWithShape="1">
              <a:gsLst>
                <a:gs pos="5000">
                  <a:srgbClr val="84D830"/>
                </a:gs>
                <a:gs pos="48000">
                  <a:srgbClr val="7BCF27"/>
                </a:gs>
                <a:gs pos="100000">
                  <a:srgbClr val="56901C"/>
                </a:gs>
              </a:gsLst>
              <a:path path="circle">
                <a:fillToRect l="50000" t="50000" r="50000" b="50000"/>
              </a:path>
              <a:tileRect/>
            </a:gradFill>
            <a:ln w="50800">
              <a:noFill/>
            </a:ln>
            <a:effectLst>
              <a:outerShdw blurRad="152400" dist="165100" dir="5400000" sx="90000" sy="-19000" rotWithShape="0">
                <a:prstClr val="black">
                  <a:alpha val="11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      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6721604" y="1587511"/>
              <a:ext cx="1219200" cy="27084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7000" b="1" dirty="0">
                  <a:solidFill>
                    <a:srgbClr val="65B131">
                      <a:alpha val="64000"/>
                    </a:srgbClr>
                  </a:solidFill>
                  <a:latin typeface="+mj-lt"/>
                  <a:cs typeface="Arial" pitchFamily="34" charset="0"/>
                </a:rPr>
                <a:t>3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411810" y="2674651"/>
              <a:ext cx="1931160" cy="665695"/>
            </a:xfrm>
            <a:prstGeom prst="rect">
              <a:avLst/>
            </a:prstGeom>
            <a:noFill/>
          </p:spPr>
          <p:txBody>
            <a:bodyPr wrap="square" rtlCol="0">
              <a:normAutofit fontScale="92500" lnSpcReduction="10000"/>
            </a:bodyPr>
            <a:lstStyle/>
            <a:p>
              <a:pPr algn="ctr">
                <a:lnSpc>
                  <a:spcPct val="80000"/>
                </a:lnSpc>
              </a:pPr>
              <a:r>
                <a:rPr lang="ru-RU" sz="2300" b="1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Обаштування</a:t>
              </a:r>
              <a:r>
                <a:rPr lang="ru-RU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</a:t>
              </a:r>
              <a:r>
                <a:rPr lang="ru-RU" sz="2300" b="1" dirty="0" err="1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освітнього</a:t>
              </a:r>
              <a:r>
                <a:rPr lang="ru-RU" sz="2300" b="1" dirty="0" smtClean="0">
                  <a:solidFill>
                    <a:schemeClr val="bg1"/>
                  </a:solidFill>
                  <a:effectLst>
                    <a:outerShdw blurRad="50800" dist="25400" dir="5400000" algn="t" rotWithShape="0">
                      <a:prstClr val="black">
                        <a:alpha val="15000"/>
                      </a:prstClr>
                    </a:outerShdw>
                  </a:effectLst>
                </a:rPr>
                <a:t> простору</a:t>
              </a:r>
              <a:endParaRPr lang="ru-RU" sz="2300" b="1" dirty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15000"/>
                    </a:prstClr>
                  </a:outerShdw>
                </a:effectLst>
              </a:endParaRPr>
            </a:p>
          </p:txBody>
        </p:sp>
        <p:sp>
          <p:nvSpPr>
            <p:cNvPr id="21" name="Oval 20"/>
            <p:cNvSpPr/>
            <p:nvPr/>
          </p:nvSpPr>
          <p:spPr>
            <a:xfrm>
              <a:off x="6569928" y="2005362"/>
              <a:ext cx="1583472" cy="1295400"/>
            </a:xfrm>
            <a:prstGeom prst="ellipse">
              <a:avLst/>
            </a:prstGeom>
            <a:gradFill flip="none" rotWithShape="1">
              <a:gsLst>
                <a:gs pos="63000">
                  <a:schemeClr val="bg1">
                    <a:alpha val="7000"/>
                  </a:schemeClr>
                </a:gs>
                <a:gs pos="72000">
                  <a:schemeClr val="bg1">
                    <a:alpha val="15000"/>
                  </a:schemeClr>
                </a:gs>
                <a:gs pos="91000">
                  <a:schemeClr val="bg1">
                    <a:alpha val="28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/>
                <a:t>       </a:t>
              </a: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 err="1" smtClean="0"/>
              <a:t>Бізіборди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52736"/>
            <a:ext cx="6624736" cy="5056882"/>
          </a:xfrm>
        </p:spPr>
      </p:pic>
    </p:spTree>
    <p:extLst>
      <p:ext uri="{BB962C8B-B14F-4D97-AF65-F5344CB8AC3E}">
        <p14:creationId xmlns:p14="http://schemas.microsoft.com/office/powerpoint/2010/main" val="356714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dirty="0"/>
              <a:t>Вільна </a:t>
            </a:r>
            <a:r>
              <a:rPr lang="uk-UA" dirty="0" smtClean="0"/>
              <a:t>гра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4744"/>
            <a:ext cx="6747594" cy="5060696"/>
          </a:xfrm>
        </p:spPr>
      </p:pic>
    </p:spTree>
    <p:extLst>
      <p:ext uri="{BB962C8B-B14F-4D97-AF65-F5344CB8AC3E}">
        <p14:creationId xmlns:p14="http://schemas.microsoft.com/office/powerpoint/2010/main" val="301398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Підтверження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можливості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використання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підвального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приміщення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як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укриття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121392" y="155745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>
                <a:solidFill>
                  <a:srgbClr val="F26200">
                    <a:alpha val="40000"/>
                  </a:srgbClr>
                </a:solidFill>
                <a:cs typeface="Arial" pitchFamily="34" charset="0"/>
              </a:rP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/>
              <a:t>Дитяча тривожна валіза</a:t>
            </a:r>
            <a:endParaRPr lang="ru-RU" b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16162"/>
            <a:ext cx="4038600" cy="2692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r>
              <a:rPr lang="uk-UA" b="1" i="1" dirty="0">
                <a:solidFill>
                  <a:schemeClr val="accent4">
                    <a:lumMod val="75000"/>
                  </a:schemeClr>
                </a:solidFill>
              </a:rPr>
              <a:t>Що має бути в дитячій «тривожній валізці»?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  <a:p>
            <a:pPr lvl="0"/>
            <a:r>
              <a:rPr lang="uk-UA" dirty="0"/>
              <a:t>бірка з інформацією про дитину </a:t>
            </a:r>
            <a:r>
              <a:rPr lang="uk-UA" i="1" dirty="0"/>
              <a:t>(ПІБ, адреса, контакти батьків та рідних, група крові)</a:t>
            </a:r>
            <a:r>
              <a:rPr lang="uk-UA" dirty="0"/>
              <a:t>;</a:t>
            </a:r>
            <a:endParaRPr lang="ru-RU" dirty="0"/>
          </a:p>
          <a:p>
            <a:pPr lvl="0"/>
            <a:r>
              <a:rPr lang="uk-UA" dirty="0"/>
              <a:t>пляшечка з водою, сухе печиво, сухофрукти;</a:t>
            </a:r>
            <a:endParaRPr lang="ru-RU" dirty="0"/>
          </a:p>
          <a:p>
            <a:pPr lvl="0"/>
            <a:r>
              <a:rPr lang="uk-UA" dirty="0"/>
              <a:t>вологі та сухі серветки; </a:t>
            </a:r>
            <a:endParaRPr lang="ru-RU" dirty="0"/>
          </a:p>
          <a:p>
            <a:pPr lvl="0"/>
            <a:r>
              <a:rPr lang="uk-UA" dirty="0"/>
              <a:t>маленький махровий рушник;</a:t>
            </a:r>
            <a:endParaRPr lang="ru-RU" dirty="0"/>
          </a:p>
          <a:p>
            <a:pPr lvl="0"/>
            <a:r>
              <a:rPr lang="uk-UA" dirty="0"/>
              <a:t>лейкопластир;</a:t>
            </a:r>
            <a:endParaRPr lang="ru-RU" dirty="0"/>
          </a:p>
          <a:p>
            <a:pPr lvl="0"/>
            <a:r>
              <a:rPr lang="uk-UA" dirty="0"/>
              <a:t>дитячий ліхтарик;</a:t>
            </a:r>
            <a:endParaRPr lang="ru-RU" dirty="0"/>
          </a:p>
          <a:p>
            <a:pPr lvl="0"/>
            <a:r>
              <a:rPr lang="uk-UA" dirty="0"/>
              <a:t> одна-дві іграшки;</a:t>
            </a:r>
            <a:endParaRPr lang="ru-RU" dirty="0"/>
          </a:p>
          <a:p>
            <a:pPr lvl="0"/>
            <a:r>
              <a:rPr lang="uk-UA" dirty="0"/>
              <a:t>комплект змінної білизни та одягу (шкарпетки, труси, теплий одяг).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3168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>
            <a:gsLst>
              <a:gs pos="0">
                <a:srgbClr val="00B0F0"/>
              </a:gs>
              <a:gs pos="50000">
                <a:srgbClr val="399ECB"/>
              </a:gs>
              <a:gs pos="100000">
                <a:srgbClr val="0077D0"/>
              </a:gs>
            </a:gsLst>
            <a:path path="circle">
              <a:fillToRect l="50000" t="50000" r="50000" b="50000"/>
            </a:path>
          </a:gradFill>
          <a:ln w="82550">
            <a:noFill/>
          </a:ln>
          <a:effectLst>
            <a:outerShdw blurRad="1270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8" name="Oval 7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159728" y="1531434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>
                <a:solidFill>
                  <a:srgbClr val="2A7A9E">
                    <a:alpha val="40000"/>
                  </a:srgbClr>
                </a:solidFill>
                <a:cs typeface="Arial" pitchFamily="34" charset="0"/>
              </a:rPr>
              <a:t>2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Підготовка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приміщення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до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безпечного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перебування</a:t>
            </a:r>
            <a:r>
              <a:rPr lang="ru-RU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 </a:t>
            </a:r>
            <a:r>
              <a:rPr lang="ru-RU" sz="4000" cap="none" dirty="0" err="1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дітей</a:t>
            </a:r>
            <a:endParaRPr lang="ru-RU" sz="4000" b="0" cap="none" dirty="0">
              <a:solidFill>
                <a:prstClr val="black">
                  <a:lumMod val="50000"/>
                  <a:lumOff val="50000"/>
                </a:prstClr>
              </a:solidFill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62000" y="1946209"/>
            <a:ext cx="2057400" cy="2057400"/>
          </a:xfrm>
          <a:prstGeom prst="ellipse">
            <a:avLst/>
          </a:prstGeom>
          <a:gradFill flip="none" rotWithShape="1">
            <a:gsLst>
              <a:gs pos="5000">
                <a:srgbClr val="84D830"/>
              </a:gs>
              <a:gs pos="48000">
                <a:srgbClr val="7BCF27"/>
              </a:gs>
              <a:gs pos="100000">
                <a:srgbClr val="56901C"/>
              </a:gs>
            </a:gsLst>
            <a:path path="circle">
              <a:fillToRect l="50000" t="50000" r="50000" b="50000"/>
            </a:path>
            <a:tileRect/>
          </a:gradFill>
          <a:ln w="50800">
            <a:noFill/>
          </a:ln>
          <a:effectLst>
            <a:outerShdw blurRad="152400" dist="165100" dir="5400000" sx="90000" sy="-19000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      </a:t>
            </a:r>
          </a:p>
        </p:txBody>
      </p:sp>
      <p:sp>
        <p:nvSpPr>
          <p:cNvPr id="6" name="Oval 5"/>
          <p:cNvSpPr/>
          <p:nvPr/>
        </p:nvSpPr>
        <p:spPr>
          <a:xfrm>
            <a:off x="1007328" y="1992354"/>
            <a:ext cx="1583472" cy="1295400"/>
          </a:xfrm>
          <a:prstGeom prst="ellipse">
            <a:avLst/>
          </a:prstGeom>
          <a:gradFill flip="none" rotWithShape="1">
            <a:gsLst>
              <a:gs pos="63000">
                <a:schemeClr val="bg1">
                  <a:alpha val="7000"/>
                </a:schemeClr>
              </a:gs>
              <a:gs pos="72000">
                <a:schemeClr val="bg1">
                  <a:alpha val="15000"/>
                </a:schemeClr>
              </a:gs>
              <a:gs pos="91000">
                <a:schemeClr val="bg1">
                  <a:alpha val="28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>
                <a:solidFill>
                  <a:prstClr val="white"/>
                </a:solidFill>
              </a:rPr>
              <a:t>      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57868" y="1592766"/>
            <a:ext cx="12192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0" b="1">
                <a:solidFill>
                  <a:srgbClr val="65B131">
                    <a:alpha val="64000"/>
                  </a:srgbClr>
                </a:solidFill>
                <a:cs typeface="Arial" pitchFamily="34" charset="0"/>
              </a:rPr>
              <a:t>3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2987824" y="2036137"/>
            <a:ext cx="5867400" cy="197004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uk-UA" sz="4000" cap="none" dirty="0" smtClean="0">
                <a:solidFill>
                  <a:prstClr val="black">
                    <a:lumMod val="85000"/>
                    <a:lumOff val="15000"/>
                  </a:prstClr>
                </a:solidFill>
                <a:ea typeface="+mn-ea"/>
                <a:cs typeface="+mn-cs"/>
              </a:rPr>
              <a:t>Облаштування освітнього простору</a:t>
            </a:r>
            <a:endParaRPr lang="ru-RU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>
              <a:spcBef>
                <a:spcPts val="0"/>
              </a:spcBef>
            </a:pPr>
            <a:r>
              <a:rPr lang="uk-UA" sz="2800" dirty="0">
                <a:solidFill>
                  <a:prstClr val="black">
                    <a:lumMod val="85000"/>
                    <a:lumOff val="15000"/>
                  </a:prstClr>
                </a:solidFill>
              </a:rPr>
              <a:t>Облаштування освітнього простору</a:t>
            </a:r>
            <a:endParaRPr lang="ru-RU" dirty="0">
              <a:latin typeface="+mn-lt"/>
            </a:endParaRPr>
          </a:p>
        </p:txBody>
      </p:sp>
      <p:pic>
        <p:nvPicPr>
          <p:cNvPr id="1026" name="Picture 2" descr="БЕЗПЕЧНЕ ОСВІТНЄ СЕРЕДОВИЩЕ | Конотопський дошкільний навчальний заклад  (ясла-садок) №10 “Ялинка” Конотопської міської ради Сумської област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14" y="1252075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На Тернопільщині облаштували унікальне укриття в дитсадку : 14:07:2022 - 20  хвилин Тернопіль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67" y="3740343"/>
            <a:ext cx="2990099" cy="1992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Якими мають бути укриття у школах і садочках — вимоги ДСНС / Полтавщина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52075"/>
            <a:ext cx="3456384" cy="2246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Петро Ярмоленко: «Зробимо укриття і з вересня всі школи в Переяславі  працюватимуть очно» – Переяслав.City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3" y="3840882"/>
            <a:ext cx="3456384" cy="1930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99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На Тернопільщині облаштували унікальне укриття в дитсадку : 14:07:2022 - 20  хвилин Тернопіль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692696"/>
            <a:ext cx="7668851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652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В дитячому садочку Нововолинська відремонтували укритт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8" name="Picture 6" descr="На території Франківської громади намагаються облаштувати укриття у дитячих  садках - PRAVDA.IF.UA: Новини твого міста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64" y="692696"/>
            <a:ext cx="8738427" cy="4910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84942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heme/theme1.xml><?xml version="1.0" encoding="utf-8"?>
<a:theme xmlns:a="http://schemas.openxmlformats.org/drawingml/2006/main" name="Знакомство с PowerPoint 2010">
  <a:themeElements>
    <a:clrScheme name="Fresh">
      <a:dk1>
        <a:srgbClr val="262626"/>
      </a:dk1>
      <a:lt1>
        <a:sysClr val="window" lastClr="FFFFFF"/>
      </a:lt1>
      <a:dk2>
        <a:srgbClr val="595959"/>
      </a:dk2>
      <a:lt2>
        <a:srgbClr val="EEECE1"/>
      </a:lt2>
      <a:accent1>
        <a:srgbClr val="F4891E"/>
      </a:accent1>
      <a:accent2>
        <a:srgbClr val="7BCF27"/>
      </a:accent2>
      <a:accent3>
        <a:srgbClr val="9BBB59"/>
      </a:accent3>
      <a:accent4>
        <a:srgbClr val="00B0F0"/>
      </a:accent4>
      <a:accent5>
        <a:srgbClr val="4BACC6"/>
      </a:accent5>
      <a:accent6>
        <a:srgbClr val="F79646"/>
      </a:accent6>
      <a:hlink>
        <a:srgbClr val="00B0F0"/>
      </a:hlink>
      <a:folHlink>
        <a:srgbClr val="F4891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IntroducingPowerPoint2010</Template>
  <TotalTime>0</TotalTime>
  <Words>231</Words>
  <Application>Microsoft Office PowerPoint</Application>
  <PresentationFormat>Екран (4:3)</PresentationFormat>
  <Paragraphs>61</Paragraphs>
  <Slides>21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5" baseType="lpstr">
      <vt:lpstr>Arial</vt:lpstr>
      <vt:lpstr>Calibri</vt:lpstr>
      <vt:lpstr>Georgia</vt:lpstr>
      <vt:lpstr>Знакомство с PowerPoint 2010</vt:lpstr>
      <vt:lpstr>Консультація для вихователів «Не просто укриття, а простір для життя»</vt:lpstr>
      <vt:lpstr>Презентація PowerPoint</vt:lpstr>
      <vt:lpstr>Підтверження можливості використання підвального приміщення як укриття </vt:lpstr>
      <vt:lpstr>Дитяча тривожна валіза</vt:lpstr>
      <vt:lpstr>Підготовка приміщення до безпечного перебування дітей</vt:lpstr>
      <vt:lpstr>Облаштування освітнього простору</vt:lpstr>
      <vt:lpstr>Облаштування освітнього простору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Організація роботи з дітьми  в захисних спорудах чи бомбосховищах</vt:lpstr>
      <vt:lpstr>Презентація PowerPoint</vt:lpstr>
      <vt:lpstr>Халабуди</vt:lpstr>
      <vt:lpstr>Стіни, що говорять</vt:lpstr>
      <vt:lpstr>Різні види театрів</vt:lpstr>
      <vt:lpstr>Нестандартне фізичне  обладнання</vt:lpstr>
      <vt:lpstr>Незвичайні шашки та шахи</vt:lpstr>
      <vt:lpstr>Бізіборди</vt:lpstr>
      <vt:lpstr>Вільна гра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2023-06-09T08:42:29Z</dcterms:created>
  <dcterms:modified xsi:type="dcterms:W3CDTF">2023-06-15T16:43:14Z</dcterms:modified>
</cp:coreProperties>
</file>